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192"/>
  </p:normalViewPr>
  <p:slideViewPr>
    <p:cSldViewPr snapToGrid="0" snapToObjects="1">
      <p:cViewPr varScale="1">
        <p:scale>
          <a:sx n="88" d="100"/>
          <a:sy n="88" d="100"/>
        </p:scale>
        <p:origin x="1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33910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EYFS – Colour and Count to 5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A2BFB5D-25D9-114B-DF8C-5321F2A76CD7}"/>
              </a:ext>
            </a:extLst>
          </p:cNvPr>
          <p:cNvSpPr/>
          <p:nvPr/>
        </p:nvSpPr>
        <p:spPr>
          <a:xfrm>
            <a:off x="271463" y="733254"/>
            <a:ext cx="9344025" cy="45902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7558BDE-31E3-0D51-FB39-F7A4DD320124}"/>
              </a:ext>
            </a:extLst>
          </p:cNvPr>
          <p:cNvSpPr/>
          <p:nvPr/>
        </p:nvSpPr>
        <p:spPr>
          <a:xfrm>
            <a:off x="1385618" y="5496905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4A990E6-20DC-2084-8FE5-286F75E5D82E}"/>
              </a:ext>
            </a:extLst>
          </p:cNvPr>
          <p:cNvSpPr/>
          <p:nvPr/>
        </p:nvSpPr>
        <p:spPr>
          <a:xfrm>
            <a:off x="3644357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7CEB59D-2D06-5F53-58FC-E9ED3671C1CC}"/>
              </a:ext>
            </a:extLst>
          </p:cNvPr>
          <p:cNvSpPr/>
          <p:nvPr/>
        </p:nvSpPr>
        <p:spPr>
          <a:xfrm>
            <a:off x="5903096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E2DC9CE-7C70-7E2D-C2F3-05F576A5AE1C}"/>
              </a:ext>
            </a:extLst>
          </p:cNvPr>
          <p:cNvSpPr/>
          <p:nvPr/>
        </p:nvSpPr>
        <p:spPr>
          <a:xfrm>
            <a:off x="8161835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3094AF-F270-9686-A807-FF477F6D092A}"/>
              </a:ext>
            </a:extLst>
          </p:cNvPr>
          <p:cNvSpPr txBox="1"/>
          <p:nvPr/>
        </p:nvSpPr>
        <p:spPr>
          <a:xfrm>
            <a:off x="3360267" y="180044"/>
            <a:ext cx="6203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Colour each image the same, then count and write how many of each image there is in the boxes at the bottom.</a:t>
            </a:r>
          </a:p>
        </p:txBody>
      </p:sp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034996E-956A-B722-228D-374E670FA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9151" y="3733800"/>
            <a:ext cx="1290986" cy="1290986"/>
          </a:xfrm>
          <a:prstGeom prst="rect">
            <a:avLst/>
          </a:prstGeom>
        </p:spPr>
      </p:pic>
      <p:pic>
        <p:nvPicPr>
          <p:cNvPr id="16" name="Picture 1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10BE10B-ACD8-DBEA-C064-D5C9FC3DC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612" y="889037"/>
            <a:ext cx="1290986" cy="1290986"/>
          </a:xfrm>
          <a:prstGeom prst="rect">
            <a:avLst/>
          </a:prstGeom>
        </p:spPr>
      </p:pic>
      <p:pic>
        <p:nvPicPr>
          <p:cNvPr id="19" name="Picture 1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E8BCBBA-E15D-98DC-190A-F55E35DD4E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1471" y="3381992"/>
            <a:ext cx="1290986" cy="1290986"/>
          </a:xfrm>
          <a:prstGeom prst="rect">
            <a:avLst/>
          </a:prstGeom>
        </p:spPr>
      </p:pic>
      <p:pic>
        <p:nvPicPr>
          <p:cNvPr id="33" name="Picture 3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EC6E15D-766C-D9B2-0277-15706722D6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6143" y="2172566"/>
            <a:ext cx="1290986" cy="1290986"/>
          </a:xfrm>
          <a:prstGeom prst="rect">
            <a:avLst/>
          </a:prstGeom>
        </p:spPr>
      </p:pic>
      <p:pic>
        <p:nvPicPr>
          <p:cNvPr id="34" name="Picture 3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FBF99D2-C46C-8C7F-A5F9-1A4BBDC3F8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7365" y="5544050"/>
            <a:ext cx="819226" cy="819226"/>
          </a:xfrm>
          <a:prstGeom prst="rect">
            <a:avLst/>
          </a:prstGeom>
        </p:spPr>
      </p:pic>
      <p:pic>
        <p:nvPicPr>
          <p:cNvPr id="35" name="Picture 3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0313061-01EF-45DF-03F2-F6D005ACF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0873" y="5496901"/>
            <a:ext cx="819226" cy="819226"/>
          </a:xfrm>
          <a:prstGeom prst="rect">
            <a:avLst/>
          </a:prstGeom>
        </p:spPr>
      </p:pic>
      <p:pic>
        <p:nvPicPr>
          <p:cNvPr id="36" name="Picture 3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E3E0527-C0FC-EAD6-1E76-BA267C3BB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1972" y="5496901"/>
            <a:ext cx="819226" cy="819226"/>
          </a:xfrm>
          <a:prstGeom prst="rect">
            <a:avLst/>
          </a:prstGeom>
        </p:spPr>
      </p:pic>
      <p:pic>
        <p:nvPicPr>
          <p:cNvPr id="37" name="Picture 3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7F8F89D-F9A4-3625-EDAE-90F13CFABA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082" y="5496903"/>
            <a:ext cx="819226" cy="819226"/>
          </a:xfrm>
          <a:prstGeom prst="rect">
            <a:avLst/>
          </a:prstGeom>
        </p:spPr>
      </p:pic>
      <p:pic>
        <p:nvPicPr>
          <p:cNvPr id="39" name="Picture 3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AE387A6-D18E-998B-5A56-06AF94229F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7357" y="3879706"/>
            <a:ext cx="1290986" cy="1290986"/>
          </a:xfrm>
          <a:prstGeom prst="rect">
            <a:avLst/>
          </a:prstGeom>
        </p:spPr>
      </p:pic>
      <p:pic>
        <p:nvPicPr>
          <p:cNvPr id="40" name="Picture 3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B3E6757-EA77-8587-4411-DAD25AE592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9151" y="942541"/>
            <a:ext cx="1290986" cy="1290986"/>
          </a:xfrm>
          <a:prstGeom prst="rect">
            <a:avLst/>
          </a:prstGeom>
        </p:spPr>
      </p:pic>
      <p:pic>
        <p:nvPicPr>
          <p:cNvPr id="41" name="Picture 4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D2E3592-FF6F-61EB-C10C-3B6DD7353F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9645" y="2442814"/>
            <a:ext cx="1290986" cy="1290986"/>
          </a:xfrm>
          <a:prstGeom prst="rect">
            <a:avLst/>
          </a:prstGeom>
        </p:spPr>
      </p:pic>
      <p:pic>
        <p:nvPicPr>
          <p:cNvPr id="42" name="Picture 4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09E97F5-2BCB-C459-0DE8-DF9D5908D3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082" y="3614575"/>
            <a:ext cx="1290986" cy="1290986"/>
          </a:xfrm>
          <a:prstGeom prst="rect">
            <a:avLst/>
          </a:prstGeom>
        </p:spPr>
      </p:pic>
      <p:pic>
        <p:nvPicPr>
          <p:cNvPr id="43" name="Picture 4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A159930-BBF6-073F-20E2-3DC4F42B50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8690" y="1033205"/>
            <a:ext cx="1290986" cy="1290986"/>
          </a:xfrm>
          <a:prstGeom prst="rect">
            <a:avLst/>
          </a:prstGeom>
        </p:spPr>
      </p:pic>
      <p:pic>
        <p:nvPicPr>
          <p:cNvPr id="45" name="Picture 4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285DD2C-BB4D-6394-C915-29C3B3EFD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9151" y="2385729"/>
            <a:ext cx="1290986" cy="1290986"/>
          </a:xfrm>
          <a:prstGeom prst="rect">
            <a:avLst/>
          </a:prstGeom>
        </p:spPr>
      </p:pic>
      <p:pic>
        <p:nvPicPr>
          <p:cNvPr id="46" name="Picture 4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7C468D5-6DF8-5E5B-0FEB-12C23F231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123" y="2588720"/>
            <a:ext cx="1290986" cy="1290986"/>
          </a:xfrm>
          <a:prstGeom prst="rect">
            <a:avLst/>
          </a:prstGeom>
        </p:spPr>
      </p:pic>
      <p:pic>
        <p:nvPicPr>
          <p:cNvPr id="48" name="Picture 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118B5DD-BAEC-5EE0-C8F6-5397C5C2F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0412" y="1005922"/>
            <a:ext cx="1290986" cy="1290986"/>
          </a:xfrm>
          <a:prstGeom prst="rect">
            <a:avLst/>
          </a:prstGeom>
        </p:spPr>
      </p:pic>
      <p:pic>
        <p:nvPicPr>
          <p:cNvPr id="53" name="Picture 5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3129291-DD6A-F53D-E3CF-18F9A9173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5524" y="3773056"/>
            <a:ext cx="1290986" cy="1290986"/>
          </a:xfrm>
          <a:prstGeom prst="rect">
            <a:avLst/>
          </a:prstGeom>
        </p:spPr>
      </p:pic>
      <p:pic>
        <p:nvPicPr>
          <p:cNvPr id="54" name="Picture 5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06611D3-9575-99C2-862E-05D3F6E505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643" y="957797"/>
            <a:ext cx="1290986" cy="1290986"/>
          </a:xfrm>
          <a:prstGeom prst="rect">
            <a:avLst/>
          </a:prstGeom>
        </p:spPr>
      </p:pic>
      <p:pic>
        <p:nvPicPr>
          <p:cNvPr id="55" name="Picture 5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3CF5A5F-11B6-9E05-0FD6-8EF2777AA9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2924" y="3847066"/>
            <a:ext cx="1290986" cy="1290986"/>
          </a:xfrm>
          <a:prstGeom prst="rect">
            <a:avLst/>
          </a:prstGeom>
        </p:spPr>
      </p:pic>
      <p:pic>
        <p:nvPicPr>
          <p:cNvPr id="56" name="Picture 5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B2978DB-78B6-0543-4993-52421C36B9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8312" y="1867126"/>
            <a:ext cx="1290986" cy="129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33</Words>
  <Application>Microsoft Macintosh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2023-12-01T10:18:11Z</dcterms:modified>
</cp:coreProperties>
</file>